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12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825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738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485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eny og x-ret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1302" y="2782006"/>
            <a:ext cx="2800702" cy="5078993"/>
          </a:xfrm>
        </p:spPr>
        <p:txBody>
          <a:bodyPr lIns="0" rIns="0" bIns="0" anchor="t" anchorCtr="0">
            <a:normAutofit/>
          </a:bodyPr>
          <a:lstStyle>
            <a:lvl1pPr algn="l">
              <a:lnSpc>
                <a:spcPts val="1420"/>
              </a:lnSpc>
              <a:defRPr sz="1300" b="0" i="1" u="none">
                <a:latin typeface="+mn-lt"/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/>
          </p:nvPr>
        </p:nvSpPr>
        <p:spPr>
          <a:xfrm>
            <a:off x="3604305" y="2781763"/>
            <a:ext cx="2777207" cy="498976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sz="1300" i="1"/>
            </a:lvl1pPr>
            <a:lvl2pPr marL="0" indent="0">
              <a:spcBef>
                <a:spcPts val="0"/>
              </a:spcBef>
              <a:buFontTx/>
              <a:buNone/>
              <a:defRPr sz="1300" i="1"/>
            </a:lvl2pPr>
            <a:lvl3pPr marL="0" indent="0">
              <a:spcBef>
                <a:spcPts val="0"/>
              </a:spcBef>
              <a:buFontTx/>
              <a:buNone/>
              <a:defRPr sz="1300" i="1"/>
            </a:lvl3pPr>
            <a:lvl4pPr marL="0" indent="0">
              <a:spcBef>
                <a:spcPts val="0"/>
              </a:spcBef>
              <a:buFontTx/>
              <a:buNone/>
              <a:defRPr sz="1300" i="1"/>
            </a:lvl4pPr>
            <a:lvl5pPr marL="0" indent="0">
              <a:spcBef>
                <a:spcPts val="0"/>
              </a:spcBef>
              <a:buFontTx/>
              <a:buNone/>
              <a:defRPr sz="1300" i="1"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ktangel 3"/>
          <p:cNvSpPr/>
          <p:nvPr userDrawn="1"/>
        </p:nvSpPr>
        <p:spPr>
          <a:xfrm>
            <a:off x="1124653" y="1994010"/>
            <a:ext cx="1436300" cy="5240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ktangel 5"/>
          <p:cNvSpPr/>
          <p:nvPr userDrawn="1"/>
        </p:nvSpPr>
        <p:spPr>
          <a:xfrm>
            <a:off x="3604305" y="1994010"/>
            <a:ext cx="2872601" cy="5240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9236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684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395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8538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1781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9983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584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798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28F09-AD17-45B1-BCC7-72DFB043ACD9}" type="datetimeFigureOut">
              <a:rPr lang="nb-NO" smtClean="0"/>
              <a:t>17.08.2015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13305-57D3-4DE5-9F90-20B70BBE60F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887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1302" y="2782004"/>
            <a:ext cx="2800702" cy="4038904"/>
          </a:xfrm>
        </p:spPr>
        <p:txBody>
          <a:bodyPr>
            <a:normAutofit fontScale="90000"/>
          </a:bodyPr>
          <a:lstStyle/>
          <a:p>
            <a:r>
              <a:rPr lang="nb-NO" sz="1400" b="1" dirty="0" smtClean="0"/>
              <a:t>Tartar av okse </a:t>
            </a:r>
            <a:br>
              <a:rPr lang="nb-NO" sz="1400" b="1" dirty="0" smtClean="0"/>
            </a:br>
            <a:r>
              <a:rPr lang="nb-NO" sz="1400" dirty="0" smtClean="0"/>
              <a:t>Rødbet, løk, pepperrot og egg……169,-</a:t>
            </a:r>
            <a:br>
              <a:rPr lang="nb-NO" sz="1400" dirty="0" smtClean="0"/>
            </a:br>
            <a:r>
              <a:rPr lang="nb-NO" sz="1000" dirty="0" smtClean="0"/>
              <a:t>A: E, SU, SE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b="1" dirty="0" smtClean="0"/>
              <a:t>Kyllingsalat</a:t>
            </a: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dirty="0" smtClean="0"/>
              <a:t>Kylling fra Holte Gård, ramsløk og </a:t>
            </a:r>
            <a:r>
              <a:rPr lang="nb-NO" sz="1400" dirty="0" err="1" smtClean="0"/>
              <a:t>sprøløk</a:t>
            </a:r>
            <a:r>
              <a:rPr lang="nb-NO" sz="1400" dirty="0" smtClean="0"/>
              <a:t>……………………………………169,-</a:t>
            </a:r>
            <a:r>
              <a:rPr lang="nb-NO" sz="1000" dirty="0" smtClean="0"/>
              <a:t/>
            </a:r>
            <a:br>
              <a:rPr lang="nb-NO" sz="1000" dirty="0" smtClean="0"/>
            </a:br>
            <a:r>
              <a:rPr lang="nb-NO" sz="1000" dirty="0" smtClean="0"/>
              <a:t>A: PE, E, G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b="1" dirty="0" smtClean="0"/>
              <a:t>Piggvar </a:t>
            </a:r>
            <a:r>
              <a:rPr lang="nb-NO" sz="1400" b="1" dirty="0" smtClean="0"/>
              <a:t>fra Kvinesdal og </a:t>
            </a:r>
            <a:r>
              <a:rPr lang="nb-NO" sz="1400" b="1" dirty="0" err="1" smtClean="0"/>
              <a:t>cassoulet</a:t>
            </a: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dirty="0" err="1" smtClean="0"/>
              <a:t>Blåskjellcassoulet</a:t>
            </a:r>
            <a:r>
              <a:rPr lang="nb-NO" sz="1400" dirty="0" smtClean="0"/>
              <a:t>, bacon og kål…189,-</a:t>
            </a:r>
            <a:r>
              <a:rPr lang="nb-NO" sz="1050" dirty="0" smtClean="0"/>
              <a:t> </a:t>
            </a:r>
            <a:br>
              <a:rPr lang="nb-NO" sz="1050" dirty="0" smtClean="0"/>
            </a:br>
            <a:r>
              <a:rPr lang="nb-NO" sz="1050" dirty="0" smtClean="0"/>
              <a:t>A: M, BL, F, S, SU, NØ</a:t>
            </a:r>
            <a:br>
              <a:rPr lang="nb-NO" sz="1050" dirty="0" smtClean="0"/>
            </a:br>
            <a:r>
              <a:rPr lang="nb-NO" b="1" dirty="0" smtClean="0"/>
              <a:t>Fisk </a:t>
            </a:r>
            <a:r>
              <a:rPr lang="nb-NO" b="1" dirty="0" smtClean="0"/>
              <a:t>–og skalldyrsuppe</a:t>
            </a:r>
            <a:br>
              <a:rPr lang="nb-NO" b="1" dirty="0" smtClean="0"/>
            </a:br>
            <a:r>
              <a:rPr lang="nb-NO" dirty="0" smtClean="0"/>
              <a:t>Dagens fisk og skalldyr…………………169,-</a:t>
            </a:r>
            <a:br>
              <a:rPr lang="nb-NO" dirty="0" smtClean="0"/>
            </a:br>
            <a:r>
              <a:rPr lang="nb-NO" sz="1000" dirty="0" smtClean="0"/>
              <a:t>A: M, SE, S, F, BL, SK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b="1" dirty="0" smtClean="0"/>
              <a:t>Flaket </a:t>
            </a:r>
            <a:r>
              <a:rPr lang="nb-NO" sz="1400" b="1" dirty="0" smtClean="0"/>
              <a:t>steinbit</a:t>
            </a:r>
            <a:br>
              <a:rPr lang="nb-NO" sz="1400" b="1" dirty="0" smtClean="0"/>
            </a:br>
            <a:r>
              <a:rPr lang="nb-NO" sz="1400" dirty="0" err="1" smtClean="0"/>
              <a:t>Pottitputer</a:t>
            </a:r>
            <a:r>
              <a:rPr lang="nb-NO" sz="1400" dirty="0" smtClean="0"/>
              <a:t>, taskekrabbe, Holtefjell XO og kantarell…………………………….…...179,-</a:t>
            </a:r>
            <a:br>
              <a:rPr lang="nb-NO" sz="1400" dirty="0" smtClean="0"/>
            </a:br>
            <a:r>
              <a:rPr lang="nb-NO" sz="1000" dirty="0" smtClean="0"/>
              <a:t>A: E, G, M, BL, F, SU</a:t>
            </a:r>
            <a:br>
              <a:rPr lang="nb-NO" sz="1000" dirty="0" smtClean="0"/>
            </a:br>
            <a:r>
              <a:rPr lang="nb-NO" sz="1400" b="1" dirty="0" smtClean="0"/>
              <a:t>Dagens </a:t>
            </a:r>
            <a:r>
              <a:rPr lang="nb-NO" sz="1400" b="1" dirty="0" smtClean="0"/>
              <a:t>Fjøl</a:t>
            </a:r>
            <a:br>
              <a:rPr lang="nb-NO" sz="1400" b="1" dirty="0" smtClean="0"/>
            </a:br>
            <a:r>
              <a:rPr lang="nb-NO" sz="1400" dirty="0" smtClean="0"/>
              <a:t>Utvalgte oster og skinker fra det Norske land...............................................179,-</a:t>
            </a:r>
            <a:br>
              <a:rPr lang="nb-NO" sz="1400" dirty="0" smtClean="0"/>
            </a:br>
            <a:r>
              <a:rPr lang="nb-NO" sz="900" dirty="0" smtClean="0"/>
              <a:t>A: M, SU, G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/>
              <a:t/>
            </a:r>
            <a:br>
              <a:rPr lang="nb-NO" sz="1400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/>
            </a:r>
            <a:br>
              <a:rPr lang="nb-NO" dirty="0" smtClean="0"/>
            </a:br>
            <a:r>
              <a:rPr lang="nb-NO" dirty="0"/>
              <a:t/>
            </a:r>
            <a:br>
              <a:rPr lang="nb-NO" dirty="0"/>
            </a:b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 smtClean="0"/>
              <a:t/>
            </a:r>
            <a:br>
              <a:rPr lang="nb-NO" b="1" dirty="0" smtClean="0"/>
            </a:br>
            <a:r>
              <a:rPr lang="nb-NO" b="1" dirty="0"/>
              <a:t/>
            </a:r>
            <a:br>
              <a:rPr lang="nb-NO" b="1" dirty="0"/>
            </a:br>
            <a:endParaRPr lang="nb-NO" b="1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0"/>
          </p:nvPr>
        </p:nvSpPr>
        <p:spPr>
          <a:xfrm>
            <a:off x="3604305" y="2781763"/>
            <a:ext cx="2777207" cy="5699059"/>
          </a:xfrm>
        </p:spPr>
        <p:txBody>
          <a:bodyPr>
            <a:normAutofit fontScale="70000" lnSpcReduction="20000"/>
          </a:bodyPr>
          <a:lstStyle/>
          <a:p>
            <a:r>
              <a:rPr lang="nb-NO" sz="1400" b="1" dirty="0" smtClean="0"/>
              <a:t>Pannestekt Ishavsrøye fra </a:t>
            </a:r>
            <a:r>
              <a:rPr lang="nb-NO" sz="1400" b="1" dirty="0" err="1" smtClean="0"/>
              <a:t>Sigerfjorden</a:t>
            </a: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dirty="0" smtClean="0"/>
              <a:t>Selleri, </a:t>
            </a:r>
            <a:r>
              <a:rPr lang="nb-NO" sz="1400" dirty="0" err="1" smtClean="0"/>
              <a:t>fevebønner</a:t>
            </a:r>
            <a:r>
              <a:rPr lang="nb-NO" sz="1400" dirty="0" smtClean="0"/>
              <a:t>, hvitløk og brokkoli..……......................................274,-</a:t>
            </a:r>
            <a:br>
              <a:rPr lang="nb-NO" sz="1400" dirty="0" smtClean="0"/>
            </a:br>
            <a:r>
              <a:rPr lang="nb-NO" sz="1100" dirty="0" smtClean="0"/>
              <a:t>A: SE, F, SK, M</a:t>
            </a:r>
            <a:endParaRPr lang="nb-NO" sz="1400" dirty="0" smtClean="0"/>
          </a:p>
          <a:p>
            <a:endParaRPr lang="nb-NO" sz="1400" dirty="0"/>
          </a:p>
          <a:p>
            <a:r>
              <a:rPr lang="nb-NO" sz="1400" b="1" dirty="0" err="1" smtClean="0"/>
              <a:t>Kalvecullotte</a:t>
            </a:r>
            <a:endParaRPr lang="nb-NO" sz="1400" b="1" dirty="0" smtClean="0"/>
          </a:p>
          <a:p>
            <a:r>
              <a:rPr lang="nb-NO" sz="1400" dirty="0" smtClean="0"/>
              <a:t>Hjemmelaget pølse, syltet løk, beinmarg og skogsopp…………………………….……279,-</a:t>
            </a:r>
            <a:br>
              <a:rPr lang="nb-NO" sz="1400" dirty="0" smtClean="0"/>
            </a:br>
            <a:r>
              <a:rPr lang="nb-NO" sz="1100" dirty="0" smtClean="0"/>
              <a:t>A: S, M, SE</a:t>
            </a:r>
          </a:p>
          <a:p>
            <a:endParaRPr lang="nb-NO" sz="1400" dirty="0"/>
          </a:p>
          <a:p>
            <a:r>
              <a:rPr lang="nb-NO" sz="1400" b="1" dirty="0" smtClean="0"/>
              <a:t>Breiflabb fra Trøndelag</a:t>
            </a:r>
            <a:br>
              <a:rPr lang="nb-NO" sz="1400" b="1" dirty="0" smtClean="0"/>
            </a:br>
            <a:r>
              <a:rPr lang="nb-NO" sz="1200" dirty="0" smtClean="0"/>
              <a:t>Blåskjell –og blomkålgrateng, gulrot og skalldyr-</a:t>
            </a:r>
            <a:r>
              <a:rPr lang="nb-NO" sz="1200" dirty="0" err="1" smtClean="0"/>
              <a:t>hollandaise</a:t>
            </a:r>
            <a:r>
              <a:rPr lang="nb-NO" sz="1200" dirty="0" smtClean="0"/>
              <a:t>……</a:t>
            </a:r>
            <a:r>
              <a:rPr lang="nb-NO" sz="1400" dirty="0" smtClean="0"/>
              <a:t>……….……………………….289,-</a:t>
            </a:r>
          </a:p>
          <a:p>
            <a:r>
              <a:rPr lang="nb-NO" sz="1100" dirty="0" smtClean="0"/>
              <a:t>A: F, SK, BL, M, G, SE, S</a:t>
            </a:r>
            <a:endParaRPr lang="nb-NO" sz="1400" dirty="0" smtClean="0"/>
          </a:p>
          <a:p>
            <a:endParaRPr lang="nb-NO" sz="1400" b="1" dirty="0"/>
          </a:p>
          <a:p>
            <a:r>
              <a:rPr lang="nb-NO" sz="1400" b="1" dirty="0" smtClean="0"/>
              <a:t>Entrecôte fra Volda</a:t>
            </a:r>
            <a:br>
              <a:rPr lang="nb-NO" sz="1400" b="1" dirty="0" smtClean="0"/>
            </a:br>
            <a:r>
              <a:rPr lang="nb-NO" sz="1400" dirty="0" smtClean="0"/>
              <a:t>Jordskokk, aspargesbønner,  </a:t>
            </a:r>
            <a:r>
              <a:rPr lang="nb-NO" sz="1400" dirty="0" err="1" smtClean="0"/>
              <a:t>skorsonnerot</a:t>
            </a:r>
            <a:r>
              <a:rPr lang="nb-NO" sz="1400" dirty="0" smtClean="0"/>
              <a:t> og estragonsaus………289,-</a:t>
            </a:r>
          </a:p>
          <a:p>
            <a:r>
              <a:rPr lang="nb-NO" sz="1100" dirty="0" smtClean="0"/>
              <a:t>A: M, SU, SE</a:t>
            </a:r>
            <a:endParaRPr lang="nb-NO" sz="1400" dirty="0"/>
          </a:p>
          <a:p>
            <a:endParaRPr lang="nb-NO" sz="1400" dirty="0"/>
          </a:p>
          <a:p>
            <a:r>
              <a:rPr lang="nb-NO" sz="1400" dirty="0" smtClean="0"/>
              <a:t>                 </a:t>
            </a:r>
            <a:r>
              <a:rPr lang="nb-NO" sz="3200" dirty="0" smtClean="0"/>
              <a:t>Dessert</a:t>
            </a:r>
          </a:p>
          <a:p>
            <a:endParaRPr lang="nb-NO" sz="1400" b="1" dirty="0" smtClean="0"/>
          </a:p>
          <a:p>
            <a:r>
              <a:rPr lang="nb-NO" sz="1400" b="1" dirty="0" smtClean="0"/>
              <a:t>Fjølas eplekake </a:t>
            </a:r>
            <a:br>
              <a:rPr lang="nb-NO" sz="1400" b="1" dirty="0" smtClean="0"/>
            </a:br>
            <a:r>
              <a:rPr lang="nb-NO" sz="1400" dirty="0" smtClean="0"/>
              <a:t>Vaniljeis og karamell……………105,-</a:t>
            </a:r>
            <a:br>
              <a:rPr lang="nb-NO" sz="1400" dirty="0" smtClean="0"/>
            </a:br>
            <a:r>
              <a:rPr lang="nb-NO" sz="1200" dirty="0" smtClean="0"/>
              <a:t>A: G, M</a:t>
            </a:r>
            <a:r>
              <a:rPr lang="nb-NO" sz="1400" dirty="0"/>
              <a:t/>
            </a:r>
            <a:br>
              <a:rPr lang="nb-NO" sz="1400" dirty="0"/>
            </a:br>
            <a:r>
              <a:rPr lang="nb-NO" sz="1400" b="1" dirty="0" smtClean="0"/>
              <a:t>Sjokolade, blåbær og sitron</a:t>
            </a:r>
            <a:br>
              <a:rPr lang="nb-NO" sz="1400" b="1" dirty="0" smtClean="0"/>
            </a:br>
            <a:r>
              <a:rPr lang="nb-NO" sz="1200" dirty="0" smtClean="0"/>
              <a:t>3-lags sjokoladekake, blåbærkompott og </a:t>
            </a:r>
            <a:r>
              <a:rPr lang="nb-NO" sz="1200" dirty="0" err="1" smtClean="0"/>
              <a:t>sitronkremis</a:t>
            </a:r>
            <a:r>
              <a:rPr lang="nb-NO" sz="1200" dirty="0" smtClean="0"/>
              <a:t>………………………………..135,-</a:t>
            </a:r>
            <a:br>
              <a:rPr lang="nb-NO" sz="1200" dirty="0" smtClean="0"/>
            </a:br>
            <a:r>
              <a:rPr lang="nb-NO" sz="1100" dirty="0" smtClean="0"/>
              <a:t>A: G, M</a:t>
            </a:r>
            <a:r>
              <a:rPr lang="nb-NO" sz="1200" dirty="0"/>
              <a:t/>
            </a:r>
            <a:br>
              <a:rPr lang="nb-NO" sz="1200" dirty="0"/>
            </a:br>
            <a:endParaRPr lang="nb-NO" sz="1200" dirty="0" smtClean="0"/>
          </a:p>
          <a:p>
            <a:r>
              <a:rPr lang="nb-NO" sz="1400" b="1" dirty="0" smtClean="0"/>
              <a:t>Bringebær, hvit sjokolade og </a:t>
            </a:r>
            <a:r>
              <a:rPr lang="nb-NO" sz="1400" b="1" dirty="0" err="1" smtClean="0"/>
              <a:t>nyr</a:t>
            </a:r>
            <a:r>
              <a:rPr lang="nb-NO" sz="1400" b="1" dirty="0" smtClean="0"/>
              <a:t/>
            </a:r>
            <a:br>
              <a:rPr lang="nb-NO" sz="1400" b="1" dirty="0" smtClean="0"/>
            </a:br>
            <a:r>
              <a:rPr lang="nb-NO" sz="1400" dirty="0" err="1" smtClean="0"/>
              <a:t>Bavaroise</a:t>
            </a:r>
            <a:r>
              <a:rPr lang="nb-NO" sz="1400" dirty="0" smtClean="0"/>
              <a:t>, gratinerte bringebær og </a:t>
            </a:r>
            <a:r>
              <a:rPr lang="nb-NO" sz="1400" dirty="0" err="1" smtClean="0"/>
              <a:t>bringebærsorbet</a:t>
            </a:r>
            <a:r>
              <a:rPr lang="nb-NO" sz="1400" dirty="0" smtClean="0"/>
              <a:t>……………………135,-</a:t>
            </a:r>
            <a:br>
              <a:rPr lang="nb-NO" sz="1400" dirty="0" smtClean="0"/>
            </a:br>
            <a:r>
              <a:rPr lang="nb-NO" sz="1200" dirty="0" smtClean="0"/>
              <a:t>A: G, M</a:t>
            </a: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b="1" dirty="0" smtClean="0"/>
              <a:t>Norske oster</a:t>
            </a:r>
            <a:br>
              <a:rPr lang="nb-NO" sz="1400" b="1" dirty="0" smtClean="0"/>
            </a:br>
            <a:r>
              <a:rPr lang="nb-NO" sz="1400" dirty="0" smtClean="0"/>
              <a:t>Knekkebrød og fruktkompott….115,-</a:t>
            </a:r>
            <a:br>
              <a:rPr lang="nb-NO" sz="1400" dirty="0" smtClean="0"/>
            </a:br>
            <a:r>
              <a:rPr lang="nb-NO" sz="1400" dirty="0" smtClean="0"/>
              <a:t>(Kompotten varierer etter sesong)</a:t>
            </a:r>
          </a:p>
          <a:p>
            <a:r>
              <a:rPr lang="nb-NO" sz="1200" dirty="0" smtClean="0"/>
              <a:t>A: G, M</a:t>
            </a:r>
          </a:p>
          <a:p>
            <a:r>
              <a:rPr lang="nb-NO" sz="1200" dirty="0"/>
              <a:t/>
            </a:r>
            <a:br>
              <a:rPr lang="nb-NO" sz="1200" dirty="0"/>
            </a:b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1200" dirty="0" smtClean="0"/>
              <a:t>Allergenforklaring:</a:t>
            </a:r>
            <a:br>
              <a:rPr lang="nb-NO" sz="1200" dirty="0" smtClean="0"/>
            </a:br>
            <a:r>
              <a:rPr lang="nb-NO" sz="1200" dirty="0" smtClean="0"/>
              <a:t>S: Sennep, E: Egg, SU: Sulfitt, M; Melk, G: Gluten, F: Fisk, SK: Skalldyr, BL: Bløtdyr, SE: Selleri</a:t>
            </a:r>
            <a:endParaRPr lang="nb-NO" sz="1400" dirty="0" smtClean="0"/>
          </a:p>
        </p:txBody>
      </p:sp>
      <p:sp>
        <p:nvSpPr>
          <p:cNvPr id="4" name="TekstSylinder 3"/>
          <p:cNvSpPr txBox="1"/>
          <p:nvPr/>
        </p:nvSpPr>
        <p:spPr>
          <a:xfrm>
            <a:off x="960635" y="1962833"/>
            <a:ext cx="1789813" cy="5293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nb-NO" sz="2800" cap="all" dirty="0" smtClean="0">
                <a:latin typeface="Georgia"/>
              </a:rPr>
              <a:t>FORRETT</a:t>
            </a:r>
            <a:endParaRPr lang="nb-NO" sz="2800" cap="all" dirty="0">
              <a:latin typeface="Georgia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4054887" y="1985338"/>
            <a:ext cx="1811266" cy="52932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nb-NO" sz="2800" i="1" dirty="0" smtClean="0">
                <a:latin typeface="Georgia"/>
              </a:rPr>
              <a:t>Hovedrett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455190" y="6876256"/>
            <a:ext cx="2800702" cy="1583595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normAutofit fontScale="92500" lnSpcReduction="10000"/>
          </a:bodyPr>
          <a:lstStyle/>
          <a:p>
            <a:pPr algn="ctr"/>
            <a:r>
              <a:rPr lang="nb-NO" sz="1100" cap="all" dirty="0" smtClean="0"/>
              <a:t>SPØR DIN SERVITØR OM DAGENS MENY</a:t>
            </a:r>
            <a:br>
              <a:rPr lang="nb-NO" sz="1100" cap="all" dirty="0" smtClean="0"/>
            </a:br>
            <a:r>
              <a:rPr lang="nb-NO" sz="1100" cap="all" dirty="0" smtClean="0"/>
              <a:t/>
            </a:r>
            <a:br>
              <a:rPr lang="nb-NO" sz="1100" cap="all" dirty="0" smtClean="0"/>
            </a:br>
            <a:r>
              <a:rPr lang="nb-NO" sz="1100" cap="all" dirty="0" smtClean="0"/>
              <a:t>3-RETTER 465,-</a:t>
            </a:r>
            <a:br>
              <a:rPr lang="nb-NO" sz="1100" cap="all" dirty="0" smtClean="0"/>
            </a:br>
            <a:r>
              <a:rPr lang="nb-NO" sz="1100" cap="all" dirty="0" smtClean="0"/>
              <a:t>4-RETTER 565,-</a:t>
            </a:r>
          </a:p>
          <a:p>
            <a:pPr algn="ctr"/>
            <a:r>
              <a:rPr lang="nb-NO" sz="1100" cap="all" dirty="0" smtClean="0"/>
              <a:t>5-RETTER 665,-</a:t>
            </a:r>
          </a:p>
          <a:p>
            <a:pPr algn="ctr"/>
            <a:endParaRPr lang="nb-NO" sz="1100" cap="all" dirty="0"/>
          </a:p>
          <a:p>
            <a:pPr algn="ctr"/>
            <a:r>
              <a:rPr lang="nb-NO" sz="1100" cap="all" dirty="0" smtClean="0"/>
              <a:t>En smak av Fjøla 845,-</a:t>
            </a:r>
            <a:br>
              <a:rPr lang="nb-NO" sz="1100" cap="all" dirty="0" smtClean="0"/>
            </a:br>
            <a:endParaRPr lang="nb-NO" sz="1100" cap="all" dirty="0" smtClean="0"/>
          </a:p>
          <a:p>
            <a:pPr algn="ctr"/>
            <a:r>
              <a:rPr lang="nb-NO" sz="900" cap="all" dirty="0" smtClean="0"/>
              <a:t>(Unntatt dagens Fjøl og eplekake)</a:t>
            </a:r>
            <a:endParaRPr lang="nb-NO" sz="1100" cap="all" dirty="0" smtClean="0"/>
          </a:p>
          <a:p>
            <a:pPr algn="ctr"/>
            <a:endParaRPr lang="nb-NO" sz="1100" cap="all" dirty="0"/>
          </a:p>
          <a:p>
            <a:pPr algn="ctr"/>
            <a:r>
              <a:rPr lang="nb-NO" sz="1100" cap="all" dirty="0" smtClean="0"/>
              <a:t>Operameny 395,-</a:t>
            </a:r>
            <a:endParaRPr lang="nb-NO" sz="1100" cap="all" dirty="0"/>
          </a:p>
        </p:txBody>
      </p:sp>
    </p:spTree>
    <p:extLst>
      <p:ext uri="{BB962C8B-B14F-4D97-AF65-F5344CB8AC3E}">
        <p14:creationId xmlns:p14="http://schemas.microsoft.com/office/powerpoint/2010/main" val="26060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Skjermfremvisning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Office-tema</vt:lpstr>
      <vt:lpstr>Tartar av okse  Rødbet, løk, pepperrot og egg……169,- A: E, SU, SE Kyllingsalat Kylling fra Holte Gård, ramsløk og sprøløk……………………………………169,- A: PE, E, G Piggvar fra Kvinesdal og cassoulet Blåskjellcassoulet, bacon og kål…189,-  A: M, BL, F, S, SU, NØ Fisk –og skalldyrsuppe Dagens fisk og skalldyr…………………169,- A: M, SE, S, F, BL, SK Flaket steinbit Pottitputer, taskekrabbe, Holtefjell XO og kantarell…………………………….…...179,- A: E, G, M, BL, F, SU Dagens Fjøl Utvalgte oster og skinker fra det Norske land...............................................179,- A: M, SU, G             </vt:lpstr>
    </vt:vector>
  </TitlesOfParts>
  <Company>SSP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Christer Rødseth</dc:creator>
  <cp:lastModifiedBy>Christer Rødseth</cp:lastModifiedBy>
  <cp:revision>2</cp:revision>
  <dcterms:created xsi:type="dcterms:W3CDTF">2015-08-17T18:45:12Z</dcterms:created>
  <dcterms:modified xsi:type="dcterms:W3CDTF">2015-08-17T18:48:51Z</dcterms:modified>
</cp:coreProperties>
</file>